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35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688F-ED4A-47B3-B443-B0A592D07152}" type="datetimeFigureOut">
              <a:rPr lang="en-ZA" smtClean="0"/>
              <a:t>2024/06/05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BB15C-9BEA-4191-9C47-E0117CB3F4C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91074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688F-ED4A-47B3-B443-B0A592D07152}" type="datetimeFigureOut">
              <a:rPr lang="en-ZA" smtClean="0"/>
              <a:t>2024/06/05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BB15C-9BEA-4191-9C47-E0117CB3F4C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18817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688F-ED4A-47B3-B443-B0A592D07152}" type="datetimeFigureOut">
              <a:rPr lang="en-ZA" smtClean="0"/>
              <a:t>2024/06/05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BB15C-9BEA-4191-9C47-E0117CB3F4C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4519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688F-ED4A-47B3-B443-B0A592D07152}" type="datetimeFigureOut">
              <a:rPr lang="en-ZA" smtClean="0"/>
              <a:t>2024/06/05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BB15C-9BEA-4191-9C47-E0117CB3F4C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47591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688F-ED4A-47B3-B443-B0A592D07152}" type="datetimeFigureOut">
              <a:rPr lang="en-ZA" smtClean="0"/>
              <a:t>2024/06/05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BB15C-9BEA-4191-9C47-E0117CB3F4C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68973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688F-ED4A-47B3-B443-B0A592D07152}" type="datetimeFigureOut">
              <a:rPr lang="en-ZA" smtClean="0"/>
              <a:t>2024/06/05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BB15C-9BEA-4191-9C47-E0117CB3F4C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81630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688F-ED4A-47B3-B443-B0A592D07152}" type="datetimeFigureOut">
              <a:rPr lang="en-ZA" smtClean="0"/>
              <a:t>2024/06/05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BB15C-9BEA-4191-9C47-E0117CB3F4C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91528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688F-ED4A-47B3-B443-B0A592D07152}" type="datetimeFigureOut">
              <a:rPr lang="en-ZA" smtClean="0"/>
              <a:t>2024/06/05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BB15C-9BEA-4191-9C47-E0117CB3F4C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34771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688F-ED4A-47B3-B443-B0A592D07152}" type="datetimeFigureOut">
              <a:rPr lang="en-ZA" smtClean="0"/>
              <a:t>2024/06/05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BB15C-9BEA-4191-9C47-E0117CB3F4C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22141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688F-ED4A-47B3-B443-B0A592D07152}" type="datetimeFigureOut">
              <a:rPr lang="en-ZA" smtClean="0"/>
              <a:t>2024/06/05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BB15C-9BEA-4191-9C47-E0117CB3F4C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87905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688F-ED4A-47B3-B443-B0A592D07152}" type="datetimeFigureOut">
              <a:rPr lang="en-ZA" smtClean="0"/>
              <a:t>2024/06/05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BB15C-9BEA-4191-9C47-E0117CB3F4C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1324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A5688F-ED4A-47B3-B443-B0A592D07152}" type="datetimeFigureOut">
              <a:rPr lang="en-ZA" smtClean="0"/>
              <a:t>2024/06/05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1BB15C-9BEA-4191-9C47-E0117CB3F4C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3335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FC7B501-7142-ACFF-2FFA-BA2A9D23A6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1861462"/>
            <a:ext cx="5143500" cy="9470565"/>
          </a:xfrm>
        </p:spPr>
        <p:txBody>
          <a:bodyPr/>
          <a:lstStyle/>
          <a:p>
            <a:endParaRPr lang="en-ZA" dirty="0"/>
          </a:p>
        </p:txBody>
      </p:sp>
      <p:pic>
        <p:nvPicPr>
          <p:cNvPr id="5" name="Picture 4" descr="A close-up of logos&#10;&#10;Description automatically generated">
            <a:extLst>
              <a:ext uri="{FF2B5EF4-FFF2-40B4-BE49-F238E27FC236}">
                <a16:creationId xmlns:a16="http://schemas.microsoft.com/office/drawing/2014/main" id="{969BCD93-77F1-73E4-C587-2AE34AEC44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9116" y="0"/>
            <a:ext cx="1619768" cy="1145126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653D9C0-DD5E-55BB-3A84-56EE73F26BB3}"/>
              </a:ext>
            </a:extLst>
          </p:cNvPr>
          <p:cNvCxnSpPr>
            <a:cxnSpLocks/>
          </p:cNvCxnSpPr>
          <p:nvPr/>
        </p:nvCxnSpPr>
        <p:spPr>
          <a:xfrm>
            <a:off x="257175" y="1112468"/>
            <a:ext cx="634365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8117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Clayton Majona</dc:creator>
  <cp:lastModifiedBy>Clayton Majona</cp:lastModifiedBy>
  <cp:revision>1</cp:revision>
  <dcterms:created xsi:type="dcterms:W3CDTF">2024-06-05T09:29:36Z</dcterms:created>
  <dcterms:modified xsi:type="dcterms:W3CDTF">2024-06-05T09:32:43Z</dcterms:modified>
</cp:coreProperties>
</file>