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0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FCD64-1F33-E66A-D75E-76D1F543C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2A764-57F1-623E-0308-4DA985539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912A3-C6AA-49EC-F9E6-F95CF8EA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FBFFB-CEDB-0843-B672-4362E58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81DF3-986B-D3A3-13C6-3C238981D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62238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3340E-B124-1FB8-2CC1-794F916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648011-0784-5405-D8E4-FC2D603DF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E47D1-907C-8359-72C3-A31B9340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19CBA-BF06-548E-F94C-765AB382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EE39D-4AAE-6E98-9CA9-282468218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7371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E6B411-0464-9044-218A-D65D44C7A8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6D653-F4BE-7C91-F808-5FEB3B8E3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FF4C0-EB55-B1B3-3FE8-7BE6E08DE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1C1BD-BEBE-7DB7-FA9C-71200017E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535F3-2C1F-90B0-EF2F-C6A3635EE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040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9735-B90A-0F6B-4D5B-925704892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A10B1-A5C7-D3F4-B117-CCD28B25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6F79B-3A78-F0EA-2B6B-A12341B5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25F98-8698-4900-9C5D-33285823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BCA71-E869-E6C2-2C60-9874EA27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2579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6096E-492D-8255-2642-FB11DB0A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46E14-15E7-1B2C-2154-6988024C0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E7870-987C-6852-0FCF-3DC93E84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D1311-B57F-5491-4C1B-A70BACA65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22E96-2FF2-1671-5E80-B3FEECB15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837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A339F-186F-59B2-320B-6EDCAFCDC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8E652-144A-ACCE-2E51-957B7D65E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8D6C56-3A33-D7A6-167B-D81216895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3C0BDE-78CB-CA82-601B-478034A5C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3BD56-4229-1E30-802B-FA9DC3B0B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BF8CB-50C0-A591-659D-D5F95E19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234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88100-5938-43D1-A5AD-86E1D067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589F3-F9FE-260E-A274-B737F4A44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29428-255D-BC80-0E9D-B765BA6A3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69FC55-2B3D-A929-628E-B4932C1FA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EDF05B-8D6E-0FCC-B2B5-ADE898F1A4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6BB65F-E394-E07F-57B7-82D06387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9EFB13-8C6B-98EB-09D6-67E589FB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55F144-D84E-2A2E-E57F-D1B7BF88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096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4A4F9-916F-E858-EC7C-286B4215B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F8CF5F-C83C-D39D-41BD-109FA4CB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0573C-778B-D284-18D5-C44FEDCA9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1AA82-1F87-8251-D803-D7DA77D0E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909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BAA5A-5DE9-7F7E-DC3B-0260EA4B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B9F088-E558-2BB3-890D-85AFD4534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64740-5855-D47D-217C-F306F166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5736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D8E1-61CB-1F89-BE2D-EDB7AC6FF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A5A0-3DA9-8FCD-C74D-DB7D3C725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CEA03-0931-F12C-98A0-129EABBB2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ABE8A-B1EE-EE8E-1724-570236702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2AACC-27B6-A303-77B3-72D0C2136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4B52DF-15C6-3FC9-6E60-7BFE02AC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034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A141B-A5DD-45AF-9609-43720278B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13C39-BBED-DEC5-686E-79E3B5ABE6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0E120E-7276-AB20-93FA-82176B554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97D77-A21C-FF38-77D0-343E9664C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56233-3FE4-8DCB-11F7-C6E03EB6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C6CDF-7CEE-F3CE-DA00-E0A3A55C4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6797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146F3-B996-4980-7986-8138C7DF0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CF5B0-492F-5E13-8F31-8376A5B0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BBB1C-0229-7CD3-B4BC-467902DD2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B3573F-8B77-4398-AA82-BCDCE3C22284}" type="datetimeFigureOut">
              <a:rPr lang="en-ZA" smtClean="0"/>
              <a:t>2024/05/05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D36DD-E74B-1933-F6C3-8B5E5F5B5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8DFE0-9F9D-2B77-7ED0-2295E355E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4BB31A-04A9-450D-9B2D-5073725C9B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041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B55D-39A6-3311-D5C5-7E11F271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575" y="2832101"/>
            <a:ext cx="8105775" cy="1282699"/>
          </a:xfrm>
        </p:spPr>
        <p:txBody>
          <a:bodyPr anchor="t">
            <a:normAutofit/>
          </a:bodyPr>
          <a:lstStyle/>
          <a:p>
            <a:pPr algn="l"/>
            <a:r>
              <a:rPr lang="en-ZA" sz="3800" b="1" dirty="0">
                <a:solidFill>
                  <a:srgbClr val="000000"/>
                </a:solidFill>
                <a:highlight>
                  <a:srgbClr val="FFFFFF"/>
                </a:highlight>
              </a:rPr>
              <a:t>Insert your topic:  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Lorem ipsum </a:t>
            </a:r>
            <a:r>
              <a:rPr lang="en-ZA" sz="38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dolor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 sit </a:t>
            </a:r>
            <a:r>
              <a:rPr lang="en-ZA" sz="38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amet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en-ZA" sz="38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consectetur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ZA" sz="38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adipiscing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en-ZA" sz="38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elit</a:t>
            </a:r>
            <a:r>
              <a:rPr lang="en-ZA" sz="38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. </a:t>
            </a:r>
            <a:endParaRPr lang="en-ZA" sz="3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CB0FB-3D36-4399-9A03-2C8E41647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575" y="4211638"/>
            <a:ext cx="9144000" cy="1655762"/>
          </a:xfrm>
        </p:spPr>
        <p:txBody>
          <a:bodyPr/>
          <a:lstStyle/>
          <a:p>
            <a:pPr algn="l"/>
            <a:r>
              <a:rPr lang="en-ZA" b="1" dirty="0"/>
              <a:t>Name &amp; Surname </a:t>
            </a:r>
          </a:p>
          <a:p>
            <a:pPr algn="l"/>
            <a:r>
              <a:rPr lang="en-ZA" dirty="0">
                <a:solidFill>
                  <a:srgbClr val="6F3A96"/>
                </a:solidFill>
              </a:rPr>
              <a:t>Institution /University etc</a:t>
            </a:r>
          </a:p>
        </p:txBody>
      </p:sp>
    </p:spTree>
    <p:extLst>
      <p:ext uri="{BB962C8B-B14F-4D97-AF65-F5344CB8AC3E}">
        <p14:creationId xmlns:p14="http://schemas.microsoft.com/office/powerpoint/2010/main" val="45056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7F2C7-2C78-593B-2E51-2228AB578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90B94-C7D6-1D45-D494-D9089A883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8892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Insert your topic:  Lorem ipsum dolor sit amet, consectetur adipiscing elit.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consectetur adipiscing elit.</dc:title>
  <dc:creator>Clayton Majona</dc:creator>
  <cp:lastModifiedBy>Charlene Tlhabane</cp:lastModifiedBy>
  <cp:revision>2</cp:revision>
  <dcterms:created xsi:type="dcterms:W3CDTF">2024-05-05T09:13:49Z</dcterms:created>
  <dcterms:modified xsi:type="dcterms:W3CDTF">2024-05-05T09:33:18Z</dcterms:modified>
</cp:coreProperties>
</file>